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0F76-2A62-4042-8AA8-B3D22F760006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517E-B8D8-4A64-8E2A-BF3385271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07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0F76-2A62-4042-8AA8-B3D22F760006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517E-B8D8-4A64-8E2A-BF3385271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8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0F76-2A62-4042-8AA8-B3D22F760006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517E-B8D8-4A64-8E2A-BF3385271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99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0F76-2A62-4042-8AA8-B3D22F760006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517E-B8D8-4A64-8E2A-BF3385271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6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0F76-2A62-4042-8AA8-B3D22F760006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517E-B8D8-4A64-8E2A-BF3385271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9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0F76-2A62-4042-8AA8-B3D22F760006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517E-B8D8-4A64-8E2A-BF3385271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3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0F76-2A62-4042-8AA8-B3D22F760006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517E-B8D8-4A64-8E2A-BF3385271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8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0F76-2A62-4042-8AA8-B3D22F760006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517E-B8D8-4A64-8E2A-BF3385271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13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0F76-2A62-4042-8AA8-B3D22F760006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517E-B8D8-4A64-8E2A-BF3385271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0F76-2A62-4042-8AA8-B3D22F760006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517E-B8D8-4A64-8E2A-BF3385271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52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0F76-2A62-4042-8AA8-B3D22F760006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517E-B8D8-4A64-8E2A-BF3385271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39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20F76-2A62-4042-8AA8-B3D22F760006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4517E-B8D8-4A64-8E2A-BF3385271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68" y="839987"/>
            <a:ext cx="6692063" cy="124444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22192" y="2560320"/>
            <a:ext cx="3858768" cy="621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78224" y="2686550"/>
            <a:ext cx="352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   Username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632" y="3658001"/>
            <a:ext cx="3871296" cy="6340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78224" y="3784864"/>
            <a:ext cx="352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   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85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737"/>
            <a:ext cx="12253189" cy="6880737"/>
          </a:xfrm>
          <a:prstGeom prst="rect">
            <a:avLst/>
          </a:prstGeom>
        </p:spPr>
      </p:pic>
      <p:sp>
        <p:nvSpPr>
          <p:cNvPr id="3" name="Oval Callout 2"/>
          <p:cNvSpPr/>
          <p:nvPr/>
        </p:nvSpPr>
        <p:spPr>
          <a:xfrm>
            <a:off x="3502151" y="-22737"/>
            <a:ext cx="2560320" cy="1883664"/>
          </a:xfrm>
          <a:prstGeom prst="wedgeEllipseCallout">
            <a:avLst>
              <a:gd name="adj1" fmla="val -35629"/>
              <a:gd name="adj2" fmla="val 5348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82279" y="298759"/>
            <a:ext cx="1883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Welcome to the guild! Please fill up the form to get started </a:t>
            </a:r>
            <a:r>
              <a:rPr lang="en-US" dirty="0" err="1" smtClean="0">
                <a:latin typeface="Georgia" panose="02040502050405020303" pitchFamily="18" charset="0"/>
              </a:rPr>
              <a:t>nyah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r>
              <a:rPr lang="en-US" dirty="0" err="1" smtClean="0">
                <a:latin typeface="Georgia" panose="02040502050405020303" pitchFamily="18" charset="0"/>
              </a:rPr>
              <a:t>nyah</a:t>
            </a:r>
            <a:r>
              <a:rPr lang="en-US" dirty="0" smtClean="0">
                <a:latin typeface="Georgia" panose="02040502050405020303" pitchFamily="18" charset="0"/>
              </a:rPr>
              <a:t>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87" y="138734"/>
            <a:ext cx="856017" cy="8560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7065" y="1776087"/>
            <a:ext cx="1383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UserName</a:t>
            </a:r>
            <a:r>
              <a:rPr lang="en-US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:</a:t>
            </a:r>
            <a:endParaRPr lang="en-US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37065" y="2237752"/>
            <a:ext cx="1116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Age:</a:t>
            </a:r>
            <a:endParaRPr lang="en-US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92320" y="2627280"/>
            <a:ext cx="1075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Gender: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92320" y="3203492"/>
            <a:ext cx="13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Birthday 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98666" y="3665157"/>
            <a:ext cx="1170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Password</a:t>
            </a:r>
            <a:r>
              <a:rPr lang="en-US" sz="2400" dirty="0" smtClean="0">
                <a:latin typeface="Agency FB" panose="020B0503020202020204" pitchFamily="34" charset="0"/>
              </a:rPr>
              <a:t>:</a:t>
            </a:r>
            <a:endParaRPr lang="en-US" sz="2400" dirty="0">
              <a:latin typeface="Agency FB" panose="020B0503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3457" y="4318790"/>
            <a:ext cx="1208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Confirm password</a:t>
            </a:r>
            <a:endParaRPr lang="en-US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2468" y="1314422"/>
            <a:ext cx="2162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Full name:</a:t>
            </a:r>
            <a:endParaRPr lang="en-US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92320" y="5369760"/>
            <a:ext cx="1116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Address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2" y="-134462"/>
            <a:ext cx="5392615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062471" y="1314422"/>
            <a:ext cx="6007609" cy="5073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458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1" y="810520"/>
            <a:ext cx="3163824" cy="24264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57600" y="810520"/>
            <a:ext cx="347472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Name: </a:t>
            </a:r>
            <a:r>
              <a:rPr lang="en-US" sz="2000" dirty="0" err="1" smtClean="0">
                <a:solidFill>
                  <a:schemeClr val="bg1"/>
                </a:solidFill>
                <a:latin typeface="Algerian" panose="04020705040A02060702" pitchFamily="82" charset="0"/>
              </a:rPr>
              <a:t>seto</a:t>
            </a:r>
            <a:r>
              <a:rPr lang="en-US" sz="2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Algerian" panose="04020705040A02060702" pitchFamily="82" charset="0"/>
              </a:rPr>
              <a:t>kaiba</a:t>
            </a:r>
            <a:endParaRPr lang="en-US" sz="2000" dirty="0" smtClean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Username : rich boy999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Age: 25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Gender: male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Birthday: </a:t>
            </a:r>
            <a:r>
              <a:rPr lang="en-US" sz="2000" dirty="0" err="1" smtClean="0">
                <a:solidFill>
                  <a:schemeClr val="bg1"/>
                </a:solidFill>
                <a:latin typeface="Algerian" panose="04020705040A02060702" pitchFamily="82" charset="0"/>
              </a:rPr>
              <a:t>oct</a:t>
            </a:r>
            <a:r>
              <a:rPr lang="en-US" sz="2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 25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Address: domino </a:t>
            </a:r>
            <a:r>
              <a:rPr lang="en-US" sz="2000" dirty="0" err="1" smtClean="0">
                <a:solidFill>
                  <a:schemeClr val="bg1"/>
                </a:solidFill>
                <a:latin typeface="Algerian" panose="04020705040A02060702" pitchFamily="82" charset="0"/>
              </a:rPr>
              <a:t>city,kaibacorporation</a:t>
            </a:r>
            <a:endParaRPr lang="en-US" sz="2000" dirty="0" smtClean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en-US" sz="2000" dirty="0" smtClean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en-US" sz="20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en-US" sz="2000" dirty="0" smtClean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Status wall</a:t>
            </a:r>
            <a:br>
              <a:rPr lang="en-US" sz="2000" dirty="0" smtClean="0">
                <a:solidFill>
                  <a:schemeClr val="bg1"/>
                </a:solidFill>
                <a:latin typeface="Algerian" panose="04020705040A02060702" pitchFamily="82" charset="0"/>
              </a:rPr>
            </a:br>
            <a:endParaRPr lang="en-US" sz="2000" dirty="0" smtClean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Feb 2,3553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Joey is a pathetic dog</a:t>
            </a:r>
            <a:br>
              <a:rPr lang="en-US" sz="2000" dirty="0" smtClean="0">
                <a:solidFill>
                  <a:schemeClr val="bg1"/>
                </a:solidFill>
                <a:latin typeface="Algerian" panose="04020705040A02060702" pitchFamily="82" charset="0"/>
              </a:rPr>
            </a:br>
            <a:endParaRPr lang="en-US" sz="2000" dirty="0" smtClean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algn="ctr"/>
            <a:endParaRPr lang="en-US" sz="2000" dirty="0" smtClean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en-US" sz="2000" dirty="0" smtClean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en-US" sz="2000" dirty="0" smtClean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en-US" sz="2000" dirty="0" smtClean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776" y="3472787"/>
            <a:ext cx="283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Screw the rules I have money!!!</a:t>
            </a:r>
            <a:endParaRPr lang="en-US" sz="2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75904" y="167978"/>
            <a:ext cx="2505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Friends</a:t>
            </a:r>
            <a:endParaRPr lang="en-US" sz="2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8704" y="1067400"/>
            <a:ext cx="814980" cy="6742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04" y="2219133"/>
            <a:ext cx="789661" cy="6768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03" y="3230299"/>
            <a:ext cx="910647" cy="5958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96" y="4294812"/>
            <a:ext cx="888383" cy="6810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96" y="5047489"/>
            <a:ext cx="888383" cy="7672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35580" y="1210629"/>
            <a:ext cx="37169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Neutronblaster22</a:t>
            </a:r>
          </a:p>
          <a:p>
            <a:endParaRPr lang="en-US" sz="2400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400" dirty="0" smtClean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Whitethunda93</a:t>
            </a:r>
          </a:p>
          <a:p>
            <a:endParaRPr lang="en-US" sz="2400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400" dirty="0" smtClean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Silversin35</a:t>
            </a:r>
          </a:p>
          <a:p>
            <a:endParaRPr lang="en-US" sz="2400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400" dirty="0" smtClean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Obelisker223</a:t>
            </a:r>
          </a:p>
          <a:p>
            <a:endParaRPr lang="en-US" sz="2400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Breastswitheyesofblu7</a:t>
            </a:r>
            <a:endParaRPr lang="en-US" sz="2400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0080" y="368033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My Profile</a:t>
            </a:r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6512" y="4414072"/>
            <a:ext cx="501664" cy="3847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0080" y="4414072"/>
            <a:ext cx="2139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Options bar</a:t>
            </a:r>
            <a:endParaRPr lang="en-US" sz="16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49196" y="810520"/>
            <a:ext cx="4007685" cy="5761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326194" y="1299149"/>
            <a:ext cx="2714462" cy="211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234754" y="3826730"/>
            <a:ext cx="2805902" cy="2165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1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8194" y="248192"/>
            <a:ext cx="6074229" cy="636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046" y="1"/>
            <a:ext cx="5228954" cy="6858000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6479176" y="248192"/>
            <a:ext cx="2390503" cy="1815737"/>
          </a:xfrm>
          <a:prstGeom prst="wedgeRectCallout">
            <a:avLst>
              <a:gd name="adj1" fmla="val 42751"/>
              <a:gd name="adj2" fmla="val 632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0891" y="5630091"/>
            <a:ext cx="4493623" cy="71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96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78</Words>
  <Application>Microsoft Office PowerPoint</Application>
  <PresentationFormat>Custom</PresentationFormat>
  <Paragraphs>41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lite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onkyo</cp:lastModifiedBy>
  <cp:revision>26</cp:revision>
  <dcterms:created xsi:type="dcterms:W3CDTF">2016-02-20T14:27:17Z</dcterms:created>
  <dcterms:modified xsi:type="dcterms:W3CDTF">2016-03-09T11:24:46Z</dcterms:modified>
</cp:coreProperties>
</file>